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81" r:id="rId6"/>
    <p:sldId id="282" r:id="rId7"/>
    <p:sldId id="283" r:id="rId8"/>
    <p:sldId id="314" r:id="rId9"/>
    <p:sldId id="288" r:id="rId10"/>
    <p:sldId id="289" r:id="rId11"/>
    <p:sldId id="295" r:id="rId12"/>
    <p:sldId id="315" r:id="rId13"/>
    <p:sldId id="316" r:id="rId14"/>
    <p:sldId id="317" r:id="rId15"/>
    <p:sldId id="312" r:id="rId1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98" autoAdjust="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0A20EF-A7EC-41E9-94CF-897549A5328F}" type="datetime1">
              <a:rPr lang="pt-PT" smtClean="0"/>
              <a:t>29/01/2025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1091EF-DEBA-4DF7-8606-D74FBA3A2ACA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186048-1652-4A28-BFCC-D0782D715F3A}" type="datetime1">
              <a:rPr lang="pt-PT" smtClean="0"/>
              <a:t>29/01/2025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F7ED0E-9116-4ED6-A7A4-9DDE73566E4E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1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55B9D5E-F000-4FD5-BCA9-AB77150804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B9441EC-E401-42FB-B419-62AEFAD747BB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80C06C3-6527-4AA0-B8E1-951DFCD77ABB}" type="slidenum">
              <a:rPr lang="pt-PT" smtClean="0"/>
              <a:t>12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BE61DA2-0A83-4E86-9FB8-410D985D903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A49EF71-9A1D-447B-8F3A-22D2361015FC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421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2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343B56E-534D-44FB-91D2-3F182691B24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A1AA4DD-F955-477F-BCB8-E93EFB597525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8801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3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5EAEA6A-46CF-4409-909D-5B41CA823B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184A66A-1E62-43F1-AFF5-DE798C7FAC00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84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4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FEC847-0558-4070-B3D7-3F72AE53247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488228C-BBC5-4B56-9445-5B3F3752DD87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2781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F4757-F9D7-4A73-1C8D-B897755E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19605B9-D4BE-81FD-9009-0A5D5FCA9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2D5366A-3980-398E-407B-26234DD4C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427F12-B538-FE31-16D7-58F232BA8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5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2A3DC4-9020-E4AE-2743-C0FD03A9C2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184A66A-1E62-43F1-AFF5-DE798C7FAC00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73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6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189BA14-6F5A-4E92-B0EA-4F76C65A70D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9C57114-A4B7-4C48-899F-3308273EFE02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462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7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200294-FE0B-46D3-B166-A660E3B8FE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CDEDCFC-5E1E-4B38-8AB3-3B66D864BEDE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7091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8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DDA2810-DCEF-4068-8C96-7B96F17F81C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D8CBF9B-C129-4240-802D-C3A459503A1F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0964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1777-9D35-3508-8483-6D1828268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C3B88D6-4762-B725-5689-8FB280A40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F9703CD-2187-32B8-9CAF-897CB4A88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211C7E-CC96-365E-FA97-D17B7F083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PT" smtClean="0"/>
              <a:t>9</a:t>
            </a:fld>
            <a:endParaRPr lang="pt-PT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0896BF7-0DB3-6FA4-5DE7-90B52B6FA2D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184A66A-1E62-43F1-AFF5-DE798C7FAC00}" type="datetime1">
              <a:rPr lang="pt-PT" smtClean="0"/>
              <a:t>29/01/2025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384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rtlCol="0"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PT"/>
              <a:t>Editar o estilo do título do Modelo Global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 rtlCol="0"/>
          <a:lstStyle>
            <a:lvl1pPr>
              <a:buNone/>
              <a:defRPr lang="pt-PT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PT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rtlCol="0" anchor="b">
            <a:noAutofit/>
          </a:bodyPr>
          <a:lstStyle>
            <a:lvl1pPr>
              <a:defRPr sz="6600"/>
            </a:lvl1pPr>
          </a:lstStyle>
          <a:p>
            <a:pPr rtl="0"/>
            <a:r>
              <a:rPr lang="pt-PT"/>
              <a:t>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PT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/>
              <a:t>Clique para editar o estilo de título do modelo global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4" name="Marcador de Posição da Imagem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rtlCol="0"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pPr rtl="0"/>
            <a:r>
              <a:rPr lang="pt-PT"/>
              <a:t>Editar estilo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24" name="Marcador de Posição da Imagem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7" name="Marcador de Posição da Imagem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17" name="Marcador de Posição do Texto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rtlCol="0" anchor="t"/>
          <a:lstStyle>
            <a:lvl1pPr marL="0" indent="0" algn="ctr">
              <a:buNone/>
              <a:defRPr lang="pt-PT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/>
              <a:t>Clique para editar o estilo de título do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rtlCol="0"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PT"/>
              <a:t>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 rtlCol="0"/>
          <a:lstStyle>
            <a:lvl1pPr marL="0" indent="0">
              <a:buNone/>
              <a:defRPr lang="pt-P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>
                <a:solidFill>
                  <a:schemeClr val="tx1">
                    <a:alpha val="70000"/>
                  </a:schemeClr>
                </a:solidFill>
              </a:rPr>
              <a:t>Texto de Rodapé de Exemplo</a:t>
            </a:r>
            <a:endParaRPr lang="pt-PT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rtlCol="0"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PT"/>
              <a:t>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 rtlCol="0"/>
          <a:lstStyle>
            <a:lvl1pPr>
              <a:buNone/>
              <a:defRPr lang="pt-P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>
                <a:solidFill>
                  <a:schemeClr val="tx1">
                    <a:alpha val="70000"/>
                  </a:schemeClr>
                </a:solidFill>
              </a:rPr>
              <a:t>Texto de Rodapé de Exemplo</a:t>
            </a:r>
            <a:endParaRPr lang="pt-PT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rtlCol="0" anchor="b"/>
          <a:lstStyle>
            <a:lvl1pPr>
              <a:defRPr sz="7800">
                <a:effectLst/>
              </a:defRPr>
            </a:lvl1pPr>
          </a:lstStyle>
          <a:p>
            <a:pPr rtl="0"/>
            <a:r>
              <a:rPr lang="pt-PT"/>
              <a:t>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15" name="Marcador de Posição do Texto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rtlCol="0" anchor="t">
            <a:noAutofit/>
          </a:bodyPr>
          <a:lstStyle>
            <a:lvl1pPr marL="0" indent="0" algn="l">
              <a:buNone/>
              <a:defRPr lang="pt-PT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/>
              <a:t>Clique para editar o estilo de 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>
                <a:solidFill>
                  <a:schemeClr val="tx1">
                    <a:alpha val="70000"/>
                  </a:schemeClr>
                </a:solidFill>
              </a:rPr>
              <a:t>Texto de Rodapé de Exemplo</a:t>
            </a:r>
            <a:endParaRPr lang="pt-PT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PT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/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>
                <a:solidFill>
                  <a:schemeClr val="tx1">
                    <a:alpha val="70000"/>
                  </a:schemeClr>
                </a:solidFill>
              </a:rPr>
              <a:t>Texto de Rodapé de Exemplo</a:t>
            </a:r>
            <a:endParaRPr lang="pt-PT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g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/>
              <a:t>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rtlCol="0" anchor="b">
            <a:noAutofit/>
          </a:bodyPr>
          <a:lstStyle>
            <a:lvl1pPr algn="r">
              <a:defRPr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pt-PT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 rtl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13" name="Marcador de Posição do Texto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pt-PT"/>
              <a:t>Subtítulo </a:t>
            </a:r>
          </a:p>
        </p:txBody>
      </p:sp>
      <p:sp>
        <p:nvSpPr>
          <p:cNvPr id="11" name="Marcador de Posição de Conteúdo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pt-PT" sz="2000"/>
              <a:t>Adicione texto, imagens, ilustrações e vídeos. </a:t>
            </a:r>
          </a:p>
          <a:p>
            <a:pPr rtl="0"/>
            <a:r>
              <a:rPr lang="pt-PT" sz="2000"/>
              <a:t>Adicione transições, animações e movimento. </a:t>
            </a:r>
          </a:p>
          <a:p>
            <a:pPr rtl="0"/>
            <a:r>
              <a:rPr lang="pt-PT" sz="2000"/>
              <a:t>Guarde no OneDrive para aceder às suas apresentações a partir do seu computador, tablet ou telemóvel. </a:t>
            </a: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pt-PT"/>
              <a:t>Subtítulo </a:t>
            </a: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 rtlCol="0">
            <a:noAutofit/>
          </a:bodyPr>
          <a:lstStyle>
            <a:lvl1pPr marL="228600" indent="-228600">
              <a:defRPr sz="2000"/>
            </a:lvl1pPr>
          </a:lstStyle>
          <a:p>
            <a:pPr rtl="0"/>
            <a:r>
              <a:rPr lang="pt-PT" sz="2000"/>
              <a:t>Abra o painel Ideias de Estrutura para obter transformações instantâneas de diapositivos. </a:t>
            </a:r>
          </a:p>
          <a:p>
            <a:pPr rtl="0"/>
            <a:r>
              <a:rPr lang="pt-PT" sz="2000"/>
              <a:t>Quando tivermos ideias de estrutura, iremos mostrar-lhas aqui. </a:t>
            </a:r>
          </a:p>
          <a:p>
            <a:pPr marL="0" indent="0" rtl="0">
              <a:buNone/>
            </a:pPr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Tri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0" name="Marcador de Posição do Texto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>
                <a:solidFill>
                  <a:schemeClr val="tx1">
                    <a:alpha val="70000"/>
                  </a:schemeClr>
                </a:solidFill>
              </a:rPr>
              <a:t>Texto de Rodapé de Exemplo</a:t>
            </a:r>
            <a:endParaRPr lang="pt-PT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pPr rtl="0"/>
            <a:fld id="{D643A852-0206-46AC-B0EB-645612933129}" type="slidenum">
              <a:rPr lang="pt-PT" smtClean="0"/>
              <a:pPr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22F982-6D51-C3B3-8928-F1141B5D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" y="0"/>
            <a:ext cx="12192012" cy="5987845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5832475" cy="2017713"/>
          </a:xfrm>
        </p:spPr>
        <p:txBody>
          <a:bodyPr rtlCol="0"/>
          <a:lstStyle/>
          <a:p>
            <a:pPr rtl="0"/>
            <a:r>
              <a:rPr lang="pt-PT" dirty="0"/>
              <a:t>Japão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EDE3ECF-413F-4A7C-A425-E9C1F7701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 rtlCol="0"/>
          <a:lstStyle/>
          <a:p>
            <a:pPr rtl="0"/>
            <a:r>
              <a:rPr lang="pt-PT" dirty="0"/>
              <a:t>A cultura japonesa</a:t>
            </a:r>
          </a:p>
        </p:txBody>
      </p:sp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12DBF-10FD-68D8-F3DA-652D232D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Anime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3AEEA27-2A9A-934C-0637-CD244C83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/>
              <a:t>01/02/20XX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CBC5EF9-2DDF-C433-BA7E-BB01D58C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643A852-0206-46AC-B0EB-645612933129}" type="slidenum">
              <a:rPr lang="pt-PT" smtClean="0"/>
              <a:pPr rtl="0"/>
              <a:t>10</a:t>
            </a:fld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FE825055-FEC8-D14D-7FEA-4625AB9754E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t-PT" dirty="0"/>
              <a:t>Anime é uma forma de animação originária do Japão, que tem conquistado fãs ao redor do mundo devido à sua diversidade de gêneros, estilos artísticos únicos e narrativas envolventes.</a:t>
            </a:r>
          </a:p>
        </p:txBody>
      </p:sp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C69753F-16CB-7AB5-71D1-94103AED5C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0" b="200"/>
          <a:stretch>
            <a:fillRect/>
          </a:stretch>
        </p:blipFill>
        <p:spPr/>
      </p:pic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671FDB5A-2F3D-536F-5FE5-41BEA9C3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/>
              <a:t>Texto de Rodapé de Exemplo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530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1">
            <a:extLst>
              <a:ext uri="{FF2B5EF4-FFF2-40B4-BE49-F238E27FC236}">
                <a16:creationId xmlns:a16="http://schemas.microsoft.com/office/drawing/2014/main" id="{D3A9C5BF-3C30-976F-B7DA-04761A1F55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72AFB58-D42B-82BE-AFF7-7901C5A6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Exemplo: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63A6B30-3FAA-4F8D-4957-263F8EF4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643A852-0206-46AC-B0EB-645612933129}" type="slidenum">
              <a:rPr lang="pt-PT" smtClean="0"/>
              <a:pPr rtl="0"/>
              <a:t>11</a:t>
            </a:fld>
            <a:endParaRPr lang="pt-PT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B419A6CB-0C94-86F5-6E3C-09B1AFAE5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8871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E2D9ACFE-8D27-F1CA-909D-897554D1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4" y="-18295"/>
            <a:ext cx="12195114" cy="6876295"/>
          </a:xfrm>
          <a:prstGeom prst="rect">
            <a:avLst/>
          </a:prstGeom>
        </p:spPr>
      </p:pic>
      <p:sp>
        <p:nvSpPr>
          <p:cNvPr id="77" name="Título 76">
            <a:extLst>
              <a:ext uri="{FF2B5EF4-FFF2-40B4-BE49-F238E27FC236}">
                <a16:creationId xmlns:a16="http://schemas.microsoft.com/office/drawing/2014/main" id="{813F1349-1355-486C-8AD4-41A5698F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633" y="982659"/>
            <a:ext cx="3754736" cy="2786062"/>
          </a:xfrm>
        </p:spPr>
        <p:txBody>
          <a:bodyPr rtlCol="0"/>
          <a:lstStyle/>
          <a:p>
            <a:pPr rtl="0"/>
            <a:r>
              <a:rPr lang="pt-PT" dirty="0"/>
              <a:t>Obrigado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FF4098F5-FB09-48CB-A35D-28177069C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0546" y="4110032"/>
            <a:ext cx="3064704" cy="1550994"/>
          </a:xfrm>
        </p:spPr>
        <p:txBody>
          <a:bodyPr rtlCol="0"/>
          <a:lstStyle/>
          <a:p>
            <a:pPr rtl="0"/>
            <a:r>
              <a:rPr lang="pt-PT" dirty="0"/>
              <a:t>Francisco Silva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646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 descr="Uma imagem que contém relva, céu, espaço exterior, estrada&#10;">
            <a:extLst>
              <a:ext uri="{FF2B5EF4-FFF2-40B4-BE49-F238E27FC236}">
                <a16:creationId xmlns:a16="http://schemas.microsoft.com/office/drawing/2014/main" id="{31AFC354-3EE6-4B04-9474-CC7AA903DB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762000"/>
            <a:ext cx="6096000" cy="4638675"/>
          </a:xfrm>
        </p:spPr>
      </p:pic>
      <p:sp>
        <p:nvSpPr>
          <p:cNvPr id="45" name="Título 44">
            <a:extLst>
              <a:ext uri="{FF2B5EF4-FFF2-40B4-BE49-F238E27FC236}">
                <a16:creationId xmlns:a16="http://schemas.microsoft.com/office/drawing/2014/main" id="{7F3FB3C8-6E4D-4C4E-BC71-0D10C358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4" y="1443038"/>
            <a:ext cx="6941302" cy="1985962"/>
          </a:xfrm>
        </p:spPr>
        <p:txBody>
          <a:bodyPr rtlCol="0"/>
          <a:lstStyle/>
          <a:p>
            <a:pPr rtl="0"/>
            <a:r>
              <a:rPr lang="pt-PT" dirty="0"/>
              <a:t>Índice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FECF24A-D85C-43FE-B5C2-4AABE5EF6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 rtlCol="0"/>
          <a:lstStyle/>
          <a:p>
            <a:pPr rtl="0"/>
            <a:r>
              <a:rPr lang="pt-PT" dirty="0"/>
              <a:t>Hábitos culturais</a:t>
            </a:r>
          </a:p>
          <a:p>
            <a:pPr rtl="0"/>
            <a:r>
              <a:rPr lang="pt-PT" dirty="0"/>
              <a:t>	Lixo</a:t>
            </a:r>
          </a:p>
          <a:p>
            <a:pPr rtl="0"/>
            <a:r>
              <a:rPr lang="pt-PT" dirty="0"/>
              <a:t>	Respeito Coletivo	</a:t>
            </a:r>
          </a:p>
          <a:p>
            <a:pPr rtl="0"/>
            <a:r>
              <a:rPr lang="pt-PT" dirty="0"/>
              <a:t>	Gorjetas</a:t>
            </a:r>
          </a:p>
          <a:p>
            <a:pPr rtl="0"/>
            <a:r>
              <a:rPr lang="pt-PT" dirty="0"/>
              <a:t>Tradições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88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AF3AA11-206A-4BEC-8371-3CC7BC66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524000"/>
            <a:ext cx="6096000" cy="1971675"/>
          </a:xfrm>
        </p:spPr>
        <p:txBody>
          <a:bodyPr rtlCol="0"/>
          <a:lstStyle/>
          <a:p>
            <a:pPr rtl="0"/>
            <a:r>
              <a:rPr lang="pt-PT" dirty="0"/>
              <a:t>Introdução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D5B9D1-0F62-4B73-A3D0-9FF8F71C34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3841794"/>
            <a:ext cx="6096000" cy="1985962"/>
          </a:xfrm>
        </p:spPr>
        <p:txBody>
          <a:bodyPr rtlCol="0">
            <a:noAutofit/>
          </a:bodyPr>
          <a:lstStyle/>
          <a:p>
            <a:pPr rtl="0"/>
            <a:r>
              <a:rPr lang="pt-PT" dirty="0"/>
              <a:t>Com este Trabalho pretendo explorar os hábitos japoneses mais interessantes, e algumas das suas tradições.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B95F6F-CC0C-41B0-466F-1138D93D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"/>
            <a:ext cx="4556524" cy="6862234"/>
          </a:xfrm>
          <a:prstGeom prst="rect">
            <a:avLst/>
          </a:prstGeom>
        </p:spPr>
      </p:pic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A916B4D2-7DB7-3955-1408-1FF5F69AC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380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8C9054EE-BFB0-3952-1396-4652261B6E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" r="19"/>
          <a:stretch>
            <a:fillRect/>
          </a:stretch>
        </p:blipFill>
        <p:spPr/>
      </p:pic>
      <p:sp>
        <p:nvSpPr>
          <p:cNvPr id="25" name="Título 24">
            <a:extLst>
              <a:ext uri="{FF2B5EF4-FFF2-40B4-BE49-F238E27FC236}">
                <a16:creationId xmlns:a16="http://schemas.microsoft.com/office/drawing/2014/main" id="{53401F44-74D7-4B28-92EE-E4B15C74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70" y="1482725"/>
            <a:ext cx="5298868" cy="1944688"/>
          </a:xfrm>
        </p:spPr>
        <p:txBody>
          <a:bodyPr rtlCol="0"/>
          <a:lstStyle/>
          <a:p>
            <a:pPr rtl="0"/>
            <a:r>
              <a:rPr lang="pt-PT" dirty="0"/>
              <a:t>Hábitos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3605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FF0D-40A1-0C47-A3F7-067E9109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BF7C3F40-026F-A79D-386B-66B857B3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524000"/>
            <a:ext cx="6096000" cy="1971675"/>
          </a:xfrm>
        </p:spPr>
        <p:txBody>
          <a:bodyPr rtlCol="0"/>
          <a:lstStyle/>
          <a:p>
            <a:pPr rtl="0"/>
            <a:r>
              <a:rPr lang="pt-PT" dirty="0"/>
              <a:t>Lixo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64198F-7B42-03CD-A3A5-48F20A7E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5</a:t>
            </a:fld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E79C4E-8AC9-22AA-E691-AB0A3734E4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3841794"/>
            <a:ext cx="6096000" cy="1985962"/>
          </a:xfrm>
        </p:spPr>
        <p:txBody>
          <a:bodyPr rtlCol="0">
            <a:noAutofit/>
          </a:bodyPr>
          <a:lstStyle/>
          <a:p>
            <a:pPr rtl="0"/>
            <a:r>
              <a:rPr lang="pt-PT" dirty="0"/>
              <a:t>Todo o lixo no Japão é separado e reciclado e transformado em energia. Apesar deste aspeto caixotes do lixo públicos são quase inexistentes. Exemplo: As pessoas carregam nas malas sacos com lixo para separar e colocar em casa ou se passarem por algum estabelecimento com caixotes para tal efeito.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3DD5BEE5-1827-3314-8B85-C6E7DEA6D4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" b="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380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44">
            <a:extLst>
              <a:ext uri="{FF2B5EF4-FFF2-40B4-BE49-F238E27FC236}">
                <a16:creationId xmlns:a16="http://schemas.microsoft.com/office/drawing/2014/main" id="{9283B45E-FC04-4DC9-AB32-531D2918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/>
          <a:p>
            <a:pPr rtl="0"/>
            <a:r>
              <a:rPr lang="pt-PT" dirty="0"/>
              <a:t>Respeito Coletivo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DF97698-AD04-4FA6-BBA7-58AC3DA2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6</a:t>
            </a:fld>
            <a:endParaRPr lang="pt-PT" dirty="0"/>
          </a:p>
        </p:txBody>
      </p:sp>
      <p:pic>
        <p:nvPicPr>
          <p:cNvPr id="15" name="Marcador de Posição da Imagem 14" descr="Um grupo de tendas numa floresta&#10;">
            <a:extLst>
              <a:ext uri="{FF2B5EF4-FFF2-40B4-BE49-F238E27FC236}">
                <a16:creationId xmlns:a16="http://schemas.microsoft.com/office/drawing/2014/main" id="{5AC46CF0-D865-490C-805D-E325229E37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0"/>
            <a:ext cx="4572002" cy="6858002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D81FD9C-82AA-0A6F-57F4-8FF73708A2F1}"/>
              </a:ext>
            </a:extLst>
          </p:cNvPr>
          <p:cNvSpPr txBox="1"/>
          <p:nvPr/>
        </p:nvSpPr>
        <p:spPr>
          <a:xfrm>
            <a:off x="762000" y="3372016"/>
            <a:ext cx="612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Nos transportes públicos no japão como respeito para a todos as pessoas evitam atender e fazer chamadas, evitam falar e até assoar-se. Isto é um facto importante porque é muito diferente de outras culturas.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F548DC-7FB6-E6B2-5366-7521DEB9F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87" y="1"/>
            <a:ext cx="4553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BA696551-694F-4585-BB6E-EB94B6D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/>
          <a:p>
            <a:pPr rtl="0"/>
            <a:r>
              <a:rPr lang="pt-PT" dirty="0"/>
              <a:t>Gorjeta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DF97698-AD04-4FA6-BBA7-58AC3DA2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7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9BA686-F6E6-4539-B6F0-D2A82507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55983C-ABE0-8978-1C29-9B8C0190B8D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t-PT" dirty="0"/>
              <a:t>Na cultura japonesa, oferecer gorjetas pode ser visto como um gesto indelicado ou até insultuoso. Por isso, é melhor evitar dar gorjetas em táxis, restaurantes ou para guias turísticos.</a:t>
            </a:r>
          </a:p>
        </p:txBody>
      </p:sp>
      <p:pic>
        <p:nvPicPr>
          <p:cNvPr id="10" name="Marcador de Posição da Imagem 9">
            <a:extLst>
              <a:ext uri="{FF2B5EF4-FFF2-40B4-BE49-F238E27FC236}">
                <a16:creationId xmlns:a16="http://schemas.microsoft.com/office/drawing/2014/main" id="{8D19BD5B-8054-EBD0-BA91-84A97B4ACF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00" b="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48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ágina 2 | Paisagens Japao Imagens – Download Grátis no Freepik">
            <a:extLst>
              <a:ext uri="{FF2B5EF4-FFF2-40B4-BE49-F238E27FC236}">
                <a16:creationId xmlns:a16="http://schemas.microsoft.com/office/drawing/2014/main" id="{297D5490-2A5D-C6B8-CC2C-22DD3F3E3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63429"/>
            <a:ext cx="12206513" cy="69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ítulo 31">
            <a:extLst>
              <a:ext uri="{FF2B5EF4-FFF2-40B4-BE49-F238E27FC236}">
                <a16:creationId xmlns:a16="http://schemas.microsoft.com/office/drawing/2014/main" id="{222483AB-1F22-4143-AECD-F36D1128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</p:spPr>
        <p:txBody>
          <a:bodyPr rtlCol="0"/>
          <a:lstStyle/>
          <a:p>
            <a:pPr rtl="0"/>
            <a:r>
              <a:rPr lang="pt-PT" dirty="0"/>
              <a:t>.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8</a:t>
            </a:fld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BC81DF4-BF85-4749-90D8-614AAAA74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2697" y="2264455"/>
            <a:ext cx="5334000" cy="649288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PT" sz="4400" b="1" dirty="0">
                <a:latin typeface="+mj-lt"/>
              </a:rPr>
              <a:t>Tradições</a:t>
            </a:r>
          </a:p>
        </p:txBody>
      </p:sp>
    </p:spTree>
    <p:extLst>
      <p:ext uri="{BB962C8B-B14F-4D97-AF65-F5344CB8AC3E}">
        <p14:creationId xmlns:p14="http://schemas.microsoft.com/office/powerpoint/2010/main" val="134336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65F3-C0D0-B46F-E6DF-18836900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24EE6AE1-D941-F064-D48E-4D93C974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524000"/>
            <a:ext cx="6096000" cy="1971675"/>
          </a:xfrm>
        </p:spPr>
        <p:txBody>
          <a:bodyPr rtlCol="0"/>
          <a:lstStyle/>
          <a:p>
            <a:pPr rtl="0"/>
            <a:r>
              <a:rPr lang="pt-PT" dirty="0" err="1"/>
              <a:t>Drift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23D47D8-7FF1-BA76-06BB-8E66A62D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pt-PT" smtClean="0"/>
              <a:pPr rtl="0"/>
              <a:t>9</a:t>
            </a:fld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AF34B41-785A-BDDF-538A-2BA7FCE819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3841794"/>
            <a:ext cx="6096000" cy="1985962"/>
          </a:xfrm>
        </p:spPr>
        <p:txBody>
          <a:bodyPr rtlCol="0">
            <a:noAutofit/>
          </a:bodyPr>
          <a:lstStyle/>
          <a:p>
            <a:pPr rtl="0"/>
            <a:r>
              <a:rPr lang="pt-PT" dirty="0" err="1"/>
              <a:t>Drift</a:t>
            </a:r>
            <a:r>
              <a:rPr lang="pt-PT" dirty="0"/>
              <a:t> é uma técnica de condução onde o motorista intencionalmente perde o controlo traseiro, fazendo com que o carro deslize lateralmente pelas curvas. Originária do Japão, essa prática ganhou popularidade mundialmente tanto em competições quanto em exibições.</a:t>
            </a:r>
          </a:p>
        </p:txBody>
      </p:sp>
      <p:pic>
        <p:nvPicPr>
          <p:cNvPr id="10" name="Marcador de Posição da Imagem 9">
            <a:extLst>
              <a:ext uri="{FF2B5EF4-FFF2-40B4-BE49-F238E27FC236}">
                <a16:creationId xmlns:a16="http://schemas.microsoft.com/office/drawing/2014/main" id="{F406E11C-33CC-F0C8-3053-B1D4D5A3EE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" b="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5899026"/>
      </p:ext>
    </p:extLst>
  </p:cSld>
  <p:clrMapOvr>
    <a:masterClrMapping/>
  </p:clrMapOvr>
</p:sld>
</file>

<file path=ppt/theme/theme1.xml><?xml version="1.0" encoding="utf-8"?>
<a:theme xmlns:a="http://schemas.openxmlformats.org/drawingml/2006/main" name="Rasgado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933.tgt.Office_50301711_TF67583478_Win32_OJ112196129.potx" id="{7C3B2E96-603F-49F7-9743-1B32382C17A4}" vid="{7C00FF3F-FD9A-45F4-BF70-1A823E54950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rasgado</Template>
  <TotalTime>125</TotalTime>
  <Words>287</Words>
  <Application>Microsoft Office PowerPoint</Application>
  <PresentationFormat>Ecrã Panorâmico</PresentationFormat>
  <Paragraphs>60</Paragraphs>
  <Slides>12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Arial Nova Cond</vt:lpstr>
      <vt:lpstr>Calibri</vt:lpstr>
      <vt:lpstr>Modern Love</vt:lpstr>
      <vt:lpstr>RasgadoVTI</vt:lpstr>
      <vt:lpstr>Japão</vt:lpstr>
      <vt:lpstr>Índice</vt:lpstr>
      <vt:lpstr>Introdução</vt:lpstr>
      <vt:lpstr>Hábitos</vt:lpstr>
      <vt:lpstr>Lixo</vt:lpstr>
      <vt:lpstr>Respeito Coletivo</vt:lpstr>
      <vt:lpstr>Gorjeta</vt:lpstr>
      <vt:lpstr>.</vt:lpstr>
      <vt:lpstr>Drift</vt:lpstr>
      <vt:lpstr>Anime</vt:lpstr>
      <vt:lpstr>Exemplo: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Silva</dc:creator>
  <cp:lastModifiedBy>Francisco Silva</cp:lastModifiedBy>
  <cp:revision>3</cp:revision>
  <dcterms:created xsi:type="dcterms:W3CDTF">2025-01-20T22:49:45Z</dcterms:created>
  <dcterms:modified xsi:type="dcterms:W3CDTF">2025-01-29T01:49:21Z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